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</a:t>
            </a:r>
            <a:r>
              <a:rPr/>
              <a:t> </a:t>
            </a:r>
            <a:r>
              <a:rPr/>
              <a:t>Table,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caption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3835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52700"/>
                <a:gridCol w="2552700"/>
                <a:gridCol w="2552700"/>
                <a:gridCol w="25527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Demonstration</a:t>
            </a:r>
            <a:r>
              <a:rPr/>
              <a:t> </a:t>
            </a:r>
            <a:r>
              <a:rPr/>
              <a:t>of</a:t>
            </a:r>
            <a:r>
              <a:rPr/>
              <a:t> </a:t>
            </a:r>
            <a:r>
              <a:rPr/>
              <a:t>simple</a:t>
            </a:r>
            <a:r>
              <a:rPr/>
              <a:t> </a:t>
            </a:r>
            <a:r>
              <a:rPr/>
              <a:t>table</a:t>
            </a:r>
            <a:r>
              <a:rPr/>
              <a:t> </a:t>
            </a:r>
            <a:r>
              <a:rPr/>
              <a:t>syntax,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alignment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4343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52700"/>
                <a:gridCol w="2552700"/>
                <a:gridCol w="2552700"/>
                <a:gridCol w="25527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