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5" autoAdjust="0"/>
    <p:restoredTop sz="94660"/>
  </p:normalViewPr>
  <p:slideViewPr>
    <p:cSldViewPr snapToGrid="0">
      <p:cViewPr varScale="1">
        <p:scale>
          <a:sx n="96" d="100"/>
          <a:sy n="96" d="100"/>
        </p:scale>
        <p:origin x="7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173E5-7369-68ED-FC16-4F49B899A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1324A3-BC33-6C27-6F02-1A9C412F78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B855C-EBC0-E06A-E457-29A5B406E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9AD8B-47E1-21FE-5FBD-B74AAC95A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61E60-0A98-7ABC-4B9C-5927BAF01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909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484E7-C715-8212-EA9F-185FF1EAF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FF1635-C281-BDEE-F495-EB1B4FA61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8297D-43ED-BCFD-50D2-EA350FB09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64250-FCD7-FC96-6773-B50875902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7FB10-274B-0859-50B1-5F38AB6B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83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CE842A-1E61-E0DE-A26D-20861B12A5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D7F9CD-215F-0FAC-8716-D52F15D67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A1DFC-F62B-5C76-06FA-334FB4401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65B50-ABAA-EEA6-43D6-C8302A9E8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D3A9C-5D3C-4139-A67E-920B688A7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72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3DFCF-B0C2-597C-31D1-F849701AD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DAF29-D7EA-8F08-B27A-48852B8FF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55E8D-6CF1-288B-7CB5-80FDA1993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ED362-C20C-9B3D-6575-A5365D4EA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8AA44-1B2D-C2E3-13D6-C0339AF65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85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268F4-B5DF-B666-8F18-8513E4ACF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06AD6-90B0-4CE5-6052-09178BA117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DD4AED-D462-94B3-D5BD-C5A2852C5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08499-0A7D-FC2E-AA55-F08432F94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A31E6-E4A7-5ED6-ADC0-CAC7A85F9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050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BDD83-0B93-0888-EA2B-B15ACFF73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728B1-0336-66E2-A107-D12C7253D6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54E2CE-456F-CD4B-8C60-183701EB56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30A7A-A964-69A6-D75F-3681B31E8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9FDFDF-7316-5222-0B59-7E2C28846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3320F8-55CD-D87A-A69E-F82B382CA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870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AF5D6-DD45-59D2-2581-52077A745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139FE-E069-396F-6F95-C54620CCDA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C1F0A7-77A6-26CE-79BC-0E09EA6B5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0C3F9A-49B4-AA86-0DCC-4000C3447A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EEDB0D-4F03-58D3-B0F5-A58C29C0B9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4F185C-B986-3AFF-7DB0-A0902129B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6CF499-F29D-F14A-4FB2-1DE8C3B17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BB9546-DE34-C1AF-463A-1E6A3EAC0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306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E64E2-AE50-45CC-CAF8-C8997BB11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2B80B7-0DF9-8C4D-74CF-158663B2A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47916D-A379-C346-FB1D-5D78F2DCC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D455C-0CF5-2596-795A-B048B0457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992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2D0F35-0EEE-482E-889A-126FD1FF5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963BDA-BE6F-998C-4878-266ACE2D4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E1F28-3149-788D-D843-1DB4DD9A5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23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1B3BB-DC1B-E0CF-7511-192EA06F9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68AB3-6F99-BBA2-4949-0BFA62190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AE3076-DF75-0BBF-3AE3-E5584A687C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EF4C4F-ACB2-AB9F-C6FC-BD8492CA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C9FA2C-E379-8787-7181-75CEB8AF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1E5F4-C3C0-DB86-8A52-F346CBE48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991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A323D-931A-F31F-B3F7-B8045B91D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814020-C533-746F-CDBD-C95EA4355C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971D8D-0BEF-0BE3-0D5F-C6B81186F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4465D4-F53D-F9F8-E426-558C6149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3698A-F311-40D2-D2F9-AB8CBFC0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F13EAB-1B7D-38B9-C81F-7C2F62C3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624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C13856-56AD-9E78-D08C-6F1C0E59F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8EE7D-AF3C-AF63-E0D6-F8BA56795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F8F43-B09A-A44F-6A8D-ED16C31853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723AE-6F02-4C62-82B1-1CBF27CE03A9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CD8A5-6FC9-9992-FDF9-6E24FE7A7D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39A27-CD52-FD10-4D45-96CBBFB910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9AE04-79EB-4007-B5C9-B22008E6E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67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F5DC43-7E4C-287B-5940-F766D18383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262" y="2971736"/>
            <a:ext cx="895475" cy="914528"/>
          </a:xfrm>
          <a:prstGeom prst="rect">
            <a:avLst/>
          </a:prstGeom>
          <a:effectLst>
            <a:softEdge rad="317500"/>
          </a:effectLst>
          <a:scene3d>
            <a:camera prst="orthographicFront"/>
            <a:lightRig rig="threePt" dir="t"/>
          </a:scene3d>
          <a:sp3d>
            <a:bevelT w="25400"/>
          </a:sp3d>
        </p:spPr>
      </p:pic>
    </p:spTree>
    <p:extLst>
      <p:ext uri="{BB962C8B-B14F-4D97-AF65-F5344CB8AC3E}">
        <p14:creationId xmlns:p14="http://schemas.microsoft.com/office/powerpoint/2010/main" val="512174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Andras Timar</dc:creator>
  <cp:lastModifiedBy>Andras Timar</cp:lastModifiedBy>
  <cp:revision>2</cp:revision>
  <dcterms:created xsi:type="dcterms:W3CDTF">2025-12-23T17:01:19Z</dcterms:created>
  <dcterms:modified xsi:type="dcterms:W3CDTF">2025-12-23T17:01:59Z</dcterms:modified>
</cp:coreProperties>
</file>