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Közepesen sötét stílus 2 – 1. jelölőszín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09" d="100"/>
          <a:sy n="109" d="100"/>
        </p:scale>
        <p:origin x="636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ím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97530050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44634293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áblázat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59035503"/>
              </p:ext>
            </p:extLst>
          </p:nvPr>
        </p:nvGraphicFramePr>
        <p:xfrm>
          <a:off x="2032000" y="719666"/>
          <a:ext cx="8127999" cy="741680"/>
        </p:xfrm>
        <a:graphic>
          <a:graphicData uri="http://schemas.openxmlformats.org/drawingml/2006/table">
            <a:tbl>
              <a:tblPr firstRow="1" firstCol="1" lastCol="1" bandRow="1">
                <a:tableStyleId>{3B4B98B0-60AC-42C2-AFA5-B58CD77FA1E5}</a:tableStyleId>
              </a:tblPr>
              <a:tblGrid>
                <a:gridCol w="2709333">
                  <a:extLst>
                    <a:ext uri="{9D8B030D-6E8A-4147-A177-3AD203B41FA5}">
                      <a16:colId xmlns:a16="http://schemas.microsoft.com/office/drawing/2014/main" val="2636445095"/>
                    </a:ext>
                  </a:extLst>
                </a:gridCol>
                <a:gridCol w="2709333">
                  <a:extLst>
                    <a:ext uri="{9D8B030D-6E8A-4147-A177-3AD203B41FA5}">
                      <a16:colId xmlns:a16="http://schemas.microsoft.com/office/drawing/2014/main" val="356340646"/>
                    </a:ext>
                  </a:extLst>
                </a:gridCol>
                <a:gridCol w="2709333">
                  <a:extLst>
                    <a:ext uri="{9D8B030D-6E8A-4147-A177-3AD203B41FA5}">
                      <a16:colId xmlns:a16="http://schemas.microsoft.com/office/drawing/2014/main" val="268194631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hu-HU" dirty="0" smtClean="0"/>
                        <a:t>1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2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3</a:t>
                      </a:r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01162304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hu-HU" dirty="0" smtClean="0"/>
                        <a:t>4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5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mtClean="0"/>
                        <a:t>6</a:t>
                      </a:r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349992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27045632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té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6</Words>
  <Application>Microsoft Office PowerPoint</Application>
  <PresentationFormat>Szélesvásznú</PresentationFormat>
  <Paragraphs>6</Paragraphs>
  <Slides>1</Slides>
  <Notes>0</Notes>
  <HiddenSlides>0</HiddenSlides>
  <MMClips>0</MMClips>
  <ScaleCrop>false</ScaleCrop>
  <HeadingPairs>
    <vt:vector size="6" baseType="variant">
      <vt:variant>
        <vt:lpstr>Használt betűtípusok</vt:lpstr>
      </vt:variant>
      <vt:variant>
        <vt:i4>2</vt:i4>
      </vt:variant>
      <vt:variant>
        <vt:lpstr>Téma</vt:lpstr>
      </vt:variant>
      <vt:variant>
        <vt:i4>1</vt:i4>
      </vt:variant>
      <vt:variant>
        <vt:lpstr>Diacímek</vt:lpstr>
      </vt:variant>
      <vt:variant>
        <vt:i4>1</vt:i4>
      </vt:variant>
    </vt:vector>
  </HeadingPairs>
  <TitlesOfParts>
    <vt:vector size="4" baseType="lpstr">
      <vt:lpstr>Arial</vt:lpstr>
      <vt:lpstr>Calibri</vt:lpstr>
      <vt:lpstr>Office-téma</vt:lpstr>
      <vt:lpstr>PowerPoint-bemutató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PowerPoint-bemutató</dc:title>
  <cp:revision>1</cp:revision>
  <dcterms:created xsi:type="dcterms:W3CDTF">2024-01-21T23:29:39Z</dcterms:created>
  <dcterms:modified xsi:type="dcterms:W3CDTF">2024-01-21T23:30:19Z</dcterms:modified>
</cp:coreProperties>
</file>

<file path=docProps/thumbnail.jpeg>
</file>