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778000" cy="1778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381000" cy="1143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711200" y="711200"/>
            <a:ext cx="127000" cy="127000"/>
          </a:xfrm>
          <a:prstGeom prst="rect"/>
          <a:solidFill>
            <a:srgbClr val="00FF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711200" y="1092200"/>
            <a:ext cx="127000" cy="127000"/>
          </a:xfrm>
          <a:prstGeom prst="rect"/>
          <a:solidFill>
            <a:srgbClr val="00FF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711200" y="1473200"/>
            <a:ext cx="127000" cy="127000"/>
          </a:xfrm>
          <a:prstGeom prst="rect"/>
          <a:solidFill>
            <a:srgbClr val="00FF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219200" y="774700"/>
            <a:ext cx="381000" cy="762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346200" y="901700"/>
            <a:ext cx="127000" cy="127000"/>
          </a:xfrm>
          <a:prstGeom prst="rect"/>
          <a:solidFill>
            <a:srgbClr val="0000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346200" y="1282700"/>
            <a:ext cx="127000" cy="127000"/>
          </a:xfrm>
          <a:prstGeom prst="rect"/>
          <a:solidFill>
            <a:srgbClr val="0000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584200" y="1727200"/>
            <a:ext cx="1524000" cy="381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711200" y="1833033"/>
            <a:ext cx="127000" cy="169333"/>
          </a:xfrm>
          <a:custGeom>
            <a:pathLst>
              <a:path w="127000" h="169333">
                <a:moveTo>
                  <a:pt x="0" y="84666"/>
                </a:moveTo>
                <a:cubicBezTo>
                  <a:pt x="0" y="0"/>
                  <a:pt x="127000" y="0"/>
                  <a:pt x="127000" y="84666"/>
                </a:cubicBezTo>
                <a:cubicBezTo>
                  <a:pt x="127000" y="169333"/>
                  <a:pt x="0" y="169333"/>
                  <a:pt x="0" y="84666"/>
                </a:cubicBezTo>
                <a:close/>
              </a:path>
            </a:pathLst>
          </a:custGeom>
          <a:solidFill>
            <a:srgbClr val="FF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092200" y="1833033"/>
            <a:ext cx="127000" cy="169333"/>
          </a:xfrm>
          <a:custGeom>
            <a:pathLst>
              <a:path w="127000" h="169333">
                <a:moveTo>
                  <a:pt x="0" y="84666"/>
                </a:moveTo>
                <a:cubicBezTo>
                  <a:pt x="0" y="0"/>
                  <a:pt x="127000" y="0"/>
                  <a:pt x="127000" y="84666"/>
                </a:cubicBezTo>
                <a:cubicBezTo>
                  <a:pt x="127000" y="169333"/>
                  <a:pt x="0" y="169333"/>
                  <a:pt x="0" y="84666"/>
                </a:cubicBezTo>
                <a:close/>
              </a:path>
            </a:pathLst>
          </a:custGeom>
          <a:solidFill>
            <a:srgbClr val="FF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1473200" y="1849966"/>
            <a:ext cx="127000" cy="131233"/>
          </a:xfrm>
          <a:custGeom>
            <a:pathLst>
              <a:path w="127000" h="131233">
                <a:moveTo>
                  <a:pt x="42333" y="16933"/>
                </a:moveTo>
                <a:cubicBezTo>
                  <a:pt x="42333" y="0"/>
                  <a:pt x="84666" y="0"/>
                  <a:pt x="84666" y="16933"/>
                </a:cubicBezTo>
                <a:cubicBezTo>
                  <a:pt x="84666" y="33866"/>
                  <a:pt x="42333" y="33866"/>
                  <a:pt x="42333" y="16933"/>
                </a:cubicBezTo>
                <a:close/>
                <a:moveTo>
                  <a:pt x="0" y="38100"/>
                </a:moveTo>
                <a:lnTo>
                  <a:pt x="127000" y="38100"/>
                </a:lnTo>
                <a:lnTo>
                  <a:pt x="127000" y="50800"/>
                </a:lnTo>
                <a:lnTo>
                  <a:pt x="84666" y="50800"/>
                </a:lnTo>
                <a:lnTo>
                  <a:pt x="84666" y="80433"/>
                </a:lnTo>
                <a:lnTo>
                  <a:pt x="116416" y="122766"/>
                </a:lnTo>
                <a:lnTo>
                  <a:pt x="100541" y="131233"/>
                </a:lnTo>
                <a:lnTo>
                  <a:pt x="63500" y="84666"/>
                </a:lnTo>
                <a:lnTo>
                  <a:pt x="26458" y="131233"/>
                </a:lnTo>
                <a:lnTo>
                  <a:pt x="10583" y="122766"/>
                </a:lnTo>
                <a:lnTo>
                  <a:pt x="42333" y="80433"/>
                </a:lnTo>
                <a:lnTo>
                  <a:pt x="42333" y="50800"/>
                </a:lnTo>
                <a:lnTo>
                  <a:pt x="0" y="50800"/>
                </a:lnTo>
                <a:lnTo>
                  <a:pt x="0" y="38100"/>
                </a:lnTo>
                <a:close/>
              </a:path>
            </a:pathLst>
          </a:custGeom>
          <a:solidFill>
            <a:srgbClr val="FF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854200" y="1833033"/>
            <a:ext cx="127000" cy="169333"/>
          </a:xfrm>
          <a:custGeom>
            <a:pathLst>
              <a:path w="127000" h="169333">
                <a:moveTo>
                  <a:pt x="0" y="84666"/>
                </a:moveTo>
                <a:cubicBezTo>
                  <a:pt x="0" y="0"/>
                  <a:pt x="127000" y="0"/>
                  <a:pt x="127000" y="84666"/>
                </a:cubicBezTo>
                <a:cubicBezTo>
                  <a:pt x="127000" y="169333"/>
                  <a:pt x="0" y="169333"/>
                  <a:pt x="0" y="84666"/>
                </a:cubicBezTo>
                <a:close/>
              </a:path>
            </a:pathLst>
          </a:custGeom>
          <a:solidFill>
            <a:srgbClr val="FF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584200" y="584200"/>
            <a:ext cx="1524000" cy="1524000"/>
          </a:xfrm>
          <a:custGeom>
            <a:pathLst>
              <a:path w="1524000" h="1524000">
                <a:moveTo>
                  <a:pt x="0" y="0"/>
                </a:moveTo>
                <a:lnTo>
                  <a:pt x="381000" y="0"/>
                </a:lnTo>
                <a:lnTo>
                  <a:pt x="381000" y="1143000"/>
                </a:lnTo>
                <a:lnTo>
                  <a:pt x="1524000" y="1143000"/>
                </a:lnTo>
                <a:lnTo>
                  <a:pt x="1524000" y="1524000"/>
                </a:lnTo>
                <a:lnTo>
                  <a:pt x="0" y="1524000"/>
                </a:lnTo>
                <a:lnTo>
                  <a:pt x="0" y="0"/>
                </a:ln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